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081861" y="908274"/>
            <a:ext cx="29803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ESAM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#S01-064)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750993" y="5315884"/>
            <a:ext cx="5642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Endomucin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 coli.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1414463"/>
            <a:ext cx="1745241" cy="3672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27</cp:revision>
  <dcterms:created xsi:type="dcterms:W3CDTF">2011-09-08T13:23:55Z</dcterms:created>
  <dcterms:modified xsi:type="dcterms:W3CDTF">2015-03-23T11:29:37Z</dcterms:modified>
</cp:coreProperties>
</file>